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354" r:id="rId3"/>
    <p:sldId id="342" r:id="rId4"/>
    <p:sldId id="296" r:id="rId5"/>
    <p:sldId id="345" r:id="rId6"/>
    <p:sldId id="349" r:id="rId7"/>
    <p:sldId id="356" r:id="rId8"/>
    <p:sldId id="350" r:id="rId9"/>
    <p:sldId id="351" r:id="rId10"/>
    <p:sldId id="352" r:id="rId11"/>
    <p:sldId id="357" r:id="rId12"/>
    <p:sldId id="358" r:id="rId13"/>
    <p:sldId id="359" r:id="rId14"/>
    <p:sldId id="360" r:id="rId15"/>
    <p:sldId id="361" r:id="rId16"/>
    <p:sldId id="362" r:id="rId17"/>
    <p:sldId id="363" r:id="rId18"/>
    <p:sldId id="364" r:id="rId19"/>
    <p:sldId id="35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BEC21-F518-4366-82FE-6683607A098F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97BA0-32D6-43F5-AC6F-756C9D692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82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8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67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0788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186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6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03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64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442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5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93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0533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a really busy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but we have a good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can play many kinds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魔术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tricks.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Wang is 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teacher and he teaches maths really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maths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difficult and we can’t work it out.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Erhu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one of the most important Chinese musical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956493" y="2422897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term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798390" y="2961322"/>
            <a:ext cx="141897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magic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247004" y="3501993"/>
            <a:ext cx="183575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excellent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41682" y="4060183"/>
            <a:ext cx="13805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problem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130823" y="4675605"/>
            <a:ext cx="18582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instruments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1310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107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Canada, people can speak both English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(France).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is 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(sing).She can sing very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girl is interested in science and she wants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(science).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.Welcome to our school.Let me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(show) you around!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27390" y="1665276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French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30717" y="2205150"/>
            <a:ext cx="142058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singer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31516" y="2783336"/>
            <a:ext cx="13580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scientist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16968" y="3355929"/>
            <a:ext cx="94288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show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6966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8875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三、句型转换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learn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how to draw flowers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our art class.(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your art class?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.Shao Ying has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music and Chinese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Tuesday morning.(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Shao Ying have on Tuesday morning?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feel excited when we play basketball.(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83322" y="2511966"/>
            <a:ext cx="517802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do                  learn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7565" y="3575309"/>
            <a:ext cx="402866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subjects        does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47735" y="4725311"/>
            <a:ext cx="330090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makes             excited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06550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4342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.Bob wants to be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 scientist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future.(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Bob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in the future?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Yang lets students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play different games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school.(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Yang let students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school?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3596" y="2306482"/>
            <a:ext cx="563647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does                    want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3596" y="3395053"/>
            <a:ext cx="754244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does                                                   do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3011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3459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四、从方框内选出能填入空白处的最佳选项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Bobby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boy from the US.His favourite subject is Chinese.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Because he likes China very much.He wants to know something about the history of China, but it’s difficult for him now.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girl often helps him with his Chinese.Bobby studies hard at school.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four in the morning and three in the afternoon.He likes maths and science very much, but he is not good at PE.He doesn’t like doing sports.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But on Saturday and Sunday he is free.So, what does he do?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he plays chess with his father for two hours in the evening.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7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367"/>
            <a:ext cx="11430000" cy="3392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 has seven classes every day,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B.He is busy from Monday to Friday.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C.Why does he like this 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D.He goes to school by bike.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E.He always reads books after breakfast.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F.He has a Chinese friend Li Li.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706217"/>
            <a:ext cx="20479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CFABE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9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548"/>
            <a:ext cx="11430000" cy="65114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5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5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Sally, </a:t>
            </a:r>
            <a:endParaRPr lang="zh-CN" altLang="zh-CN" sz="25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are you?I’m now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London, England for a summer school.The weather here is not hot or cold so I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staying here very much.I am very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because I have lessons on weekdays.I have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 lessons a week.From Monday to Friday, there are two English lessons every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are for listening and speaking.English lessons here are really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love them.I get up at 7:00 a.m.After breakfast, I have listening at 9:00 a.m., and speaking at 11:00 a.m.Then I have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11:30 a.m. in the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the afternoon, I have PE and I often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my classmates in this class.I have dinner at 6:00 p.m.After that, I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 programmes on TV.I go to bed at 9:30 p.m.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5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have any lessons?What about your school life?</a:t>
            </a:r>
            <a:endParaRPr lang="zh-CN" altLang="zh-CN" sz="25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friend, </a:t>
            </a:r>
            <a:endParaRPr lang="zh-CN" altLang="zh-CN" sz="25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Rose</a:t>
            </a:r>
            <a:endParaRPr lang="zh-CN" altLang="zh-CN" sz="25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3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1464"/>
            <a:ext cx="460196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B.from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	D.in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.A.come	B.like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C.want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D.need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.A.busy	B.nice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C.big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D.healthy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.A.five	B.six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C.seven	D.ten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.A.morning	B.afternoon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C.evening	D.night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26805" y="412286"/>
            <a:ext cx="692478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.A.right	B.free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C.interesting	D.boring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.A.breakfast	B.lunch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C.supper	D.meal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.A.sports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	B.classroom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C.library		D.dining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.A.play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football	     B.sell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C.play computer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games   D.listen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music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.A.find	B.spell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C.watch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D.meet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736386" y="493160"/>
            <a:ext cx="0" cy="5571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901879"/>
            <a:ext cx="461216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DBADA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CBDAC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59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691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4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9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03409"/>
            <a:ext cx="6128601" cy="590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询问组内同伴最喜欢的学科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完成下表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667481"/>
              </p:ext>
            </p:extLst>
          </p:nvPr>
        </p:nvGraphicFramePr>
        <p:xfrm>
          <a:off x="381000" y="1655895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560816"/>
                <a:gridCol w="3421294"/>
                <a:gridCol w="64478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Fang Li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useful, and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can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me learn more about the world.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81688" y="4641867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17230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.Music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makes me happy.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音乐总是让我快乐。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为使役动词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使成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Internet makes our life easy and colourful.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互联网使我们的生活轻松且丰富多彩。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1240"/>
            <a:ext cx="75264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宾语补足语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的构成及意义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TE7KR91.eps" descr="id:21474873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78" y="1073726"/>
            <a:ext cx="5401964" cy="356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20936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Planting trees can make our city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植树会使我们的城市美丽。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hot weather makes us stay in the whole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炎热的天气使我们一整天都待在家里。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want to make Li Bin monitor of our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我们想让李斌当我们班的班长。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3943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makes her boy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hands before eating.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 wash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B.washes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C.washing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D.wash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吃太多甜食会使你变胖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Eating too much sweet food can </a:t>
            </a:r>
            <a:r>
              <a:rPr lang="en-US" altLang="zh-CN" sz="280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70111" y="165208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49590" y="3789112"/>
            <a:ext cx="385233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you             fat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673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在课上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我们学习如何算出数学题。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work out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动词不定式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该结构常在句中作主语、宾语、表语等。常用于该结构的疑问词有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know what to do next.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我不知道下一步该做什么。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tell me where to find the lost things.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请告诉我到哪里去找到丢失的东西。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31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Hobo doesn’t know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A.when to do	B.where to do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to do	D.what to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90659" y="134386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13607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这道数学题太难了。我真的不知道怎么做。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maths problem is so hard.I really don’t know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/>
              <a:t>_______ _______ ________ </a:t>
            </a:r>
            <a:r>
              <a:rPr lang="en-US" altLang="zh-CN" sz="280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5500" y="4235772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to           do            it </a:t>
            </a:r>
            <a:endParaRPr lang="zh-CN" altLang="zh-CN" sz="2800">
              <a:solidFill>
                <a:srgbClr val="FF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311</TotalTime>
  <Words>667</Words>
  <Application>Microsoft Office PowerPoint</Application>
  <PresentationFormat>宽屏</PresentationFormat>
  <Paragraphs>136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50</cp:revision>
  <dcterms:created xsi:type="dcterms:W3CDTF">2021-07-19T03:09:34Z</dcterms:created>
  <dcterms:modified xsi:type="dcterms:W3CDTF">2025-09-09T05:59:00Z</dcterms:modified>
</cp:coreProperties>
</file>